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A387F-2DB3-4DE3-8F49-CDCEF581A55B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D189-3DA6-44C3-A855-535A52B14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Piccard tries to show that Data has emotions when he show data personal items and the fact that data was </a:t>
            </a:r>
            <a:r>
              <a:rPr lang="en-US" dirty="0" err="1" smtClean="0"/>
              <a:t>intamate</a:t>
            </a:r>
            <a:r>
              <a:rPr lang="en-US" dirty="0" smtClean="0"/>
              <a:t> with some one </a:t>
            </a:r>
          </a:p>
          <a:p>
            <a:r>
              <a:rPr lang="en-US" dirty="0" smtClean="0"/>
              <a:t>Piccard's final speech is full of emotion, you can tell this by his voice.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Piccard uses powerful language during the trial e.g. the use of “slave’’</a:t>
            </a:r>
          </a:p>
          <a:p>
            <a:r>
              <a:rPr lang="en-US" dirty="0" smtClean="0"/>
              <a:t>Riker asks Data to define a android</a:t>
            </a:r>
            <a:r>
              <a:rPr lang="en-US" dirty="0" smtClean="0"/>
              <a:t>, this is language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see data take of his hand </a:t>
            </a:r>
          </a:p>
          <a:p>
            <a:pPr lvl="1"/>
            <a:r>
              <a:rPr lang="en-US" dirty="0" smtClean="0"/>
              <a:t>This gives us proof that he is not human </a:t>
            </a:r>
          </a:p>
          <a:p>
            <a:pPr lvl="1"/>
            <a:r>
              <a:rPr lang="en-US" dirty="0" smtClean="0"/>
              <a:t>Riker shuts data down this shows tat he is not human </a:t>
            </a:r>
          </a:p>
          <a:p>
            <a:pPr lvl="2"/>
            <a:r>
              <a:rPr lang="en-US" dirty="0" smtClean="0"/>
              <a:t>In both of these examples we see the evidence and interpret the data, we  come to the conclusion that data is not human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Deductive reasoning</a:t>
            </a:r>
          </a:p>
          <a:p>
            <a:pPr lvl="1"/>
            <a:r>
              <a:rPr lang="en-US" dirty="0" smtClean="0"/>
              <a:t>When Piccard tries to find out if Data is a sentient  being or not </a:t>
            </a:r>
          </a:p>
          <a:p>
            <a:r>
              <a:rPr lang="en-US" dirty="0" smtClean="0"/>
              <a:t>Inductive reasoning </a:t>
            </a:r>
          </a:p>
          <a:p>
            <a:pPr lvl="1"/>
            <a:r>
              <a:rPr lang="en-US" dirty="0" smtClean="0"/>
              <a:t>Piccard saying that more dates could be come a slave race because they will be very expendable in the field </a:t>
            </a:r>
          </a:p>
          <a:p>
            <a:r>
              <a:rPr lang="en-US" dirty="0" smtClean="0"/>
              <a:t>Informal reasoning </a:t>
            </a:r>
          </a:p>
          <a:p>
            <a:pPr lvl="1"/>
            <a:r>
              <a:rPr lang="en-US" dirty="0"/>
              <a:t>Riker </a:t>
            </a:r>
            <a:r>
              <a:rPr lang="en-US" dirty="0" smtClean="0"/>
              <a:t>uses false analogies towards data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162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Emotion </vt:lpstr>
      <vt:lpstr>Language </vt:lpstr>
      <vt:lpstr>Perception </vt:lpstr>
      <vt:lpstr>Reason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</dc:title>
  <dc:creator>aiden.nel</dc:creator>
  <cp:lastModifiedBy>aiden</cp:lastModifiedBy>
  <cp:revision>6</cp:revision>
  <dcterms:created xsi:type="dcterms:W3CDTF">2012-12-04T12:34:19Z</dcterms:created>
  <dcterms:modified xsi:type="dcterms:W3CDTF">2012-12-04T14:37:10Z</dcterms:modified>
</cp:coreProperties>
</file>